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317" r:id="rId2"/>
    <p:sldId id="318" r:id="rId3"/>
    <p:sldId id="281" r:id="rId4"/>
    <p:sldId id="319" r:id="rId5"/>
    <p:sldId id="320" r:id="rId6"/>
    <p:sldId id="321" r:id="rId7"/>
    <p:sldId id="324" r:id="rId8"/>
    <p:sldId id="325" r:id="rId9"/>
    <p:sldId id="326" r:id="rId10"/>
    <p:sldId id="323" r:id="rId11"/>
  </p:sldIdLst>
  <p:sldSz cx="9144000" cy="6858000" type="screen4x3"/>
  <p:notesSz cx="6888163" cy="100171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FF"/>
    <a:srgbClr val="FFCCFF"/>
    <a:srgbClr val="FF9900"/>
    <a:srgbClr val="3399FF"/>
    <a:srgbClr val="0066FF"/>
    <a:srgbClr val="CC00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155" d="100"/>
          <a:sy n="155" d="100"/>
        </p:scale>
        <p:origin x="195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7" y="233"/>
              <a:ext cx="1861" cy="3632"/>
              <a:chOff x="3005" y="771"/>
              <a:chExt cx="1861" cy="3632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6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5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6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4" y="2204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7" y="1317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1" y="2342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6" y="115"/>
              <a:ext cx="356" cy="608"/>
              <a:chOff x="1734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5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8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2"/>
              <a:ext cx="500" cy="500"/>
              <a:chOff x="1727" y="873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5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2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5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58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8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9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9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D4EB7-D1C8-42E1-8FAC-22158A30D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1AE35-53FC-4B3A-B1CF-7B125332E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ACF4-BE7B-4149-BC1C-7F8D15FD6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42AA7-4A7E-45C6-89CD-46846EAE7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DD6E7-7701-47EC-9889-C50202F32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CE8DD-BADC-435B-97E8-9979C29EA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D69F9-0637-4D93-803D-F83C1116B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B0C32-4ED8-4A57-815F-C0C25C9A4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A04D-099B-49D6-BEF7-4135056CA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A3EAC-968D-4DCD-8CFD-D028C08FA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0C8A8-88EA-49EC-805D-6945AF1F4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192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192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2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2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192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193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3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3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3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3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193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193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193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2" y="1723"/>
                  <a:ext cx="60" cy="28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194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4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4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194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4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4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194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4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95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195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5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5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5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5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5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5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5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5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3E949A-166A-4D6A-8D59-C596DD240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632848" cy="3024336"/>
          </a:xfrm>
        </p:spPr>
        <p:txBody>
          <a:bodyPr/>
          <a:lstStyle/>
          <a:p>
            <a:r>
              <a:rPr lang="ru-RU" sz="4000" dirty="0">
                <a:solidFill>
                  <a:srgbClr val="008000"/>
                </a:solidFill>
              </a:rPr>
              <a:t>Формирование здорового образа жизни в условиях детского сада</a:t>
            </a:r>
            <a:endParaRPr lang="ru-RU" sz="4000" dirty="0">
              <a:solidFill>
                <a:srgbClr val="008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572008"/>
            <a:ext cx="7135834" cy="1785950"/>
          </a:xfrm>
        </p:spPr>
        <p:txBody>
          <a:bodyPr/>
          <a:lstStyle/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373905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571162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Инструктор по физической культуре</a:t>
            </a:r>
          </a:p>
          <a:p>
            <a:r>
              <a:rPr lang="ru-RU" dirty="0" smtClean="0"/>
              <a:t>    Чиботару Виорика Валерьевна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908720"/>
            <a:ext cx="8186766" cy="2111366"/>
          </a:xfrm>
        </p:spPr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Спасибо </a:t>
            </a:r>
            <a:r>
              <a:rPr lang="ru-RU" b="1" dirty="0" smtClean="0">
                <a:solidFill>
                  <a:srgbClr val="008000"/>
                </a:solidFill>
              </a:rPr>
              <a:t>за </a:t>
            </a:r>
            <a:r>
              <a:rPr lang="ru-RU" b="1" dirty="0" smtClean="0">
                <a:solidFill>
                  <a:srgbClr val="008000"/>
                </a:solidFill>
              </a:rPr>
              <a:t>внимание!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3212976"/>
            <a:ext cx="8229600" cy="118072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344816" cy="18002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и значение формирования здорового образа жизни (ЗОЖ) у дошкольников.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34739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является решающим в формировании фундамента физического и психического здоровья. Ведь именно до семи лет идет интенсивное развитие органов и становление функциональных систем организма, закладываются основные черты личности, формируется характер. Важно на этом этапе сформировать у детей базу знаний и практических навыков здорового образа жизни, осознанную потребность в систематических занятиях физической культурой и спортом.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212725" y="0"/>
            <a:ext cx="89312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ru-RU" sz="2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ДОУ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Создать оптимальные условия для охраны и укрепления здоровья, физического и психического развития дошкольников</a:t>
            </a:r>
          </a:p>
        </p:txBody>
      </p:sp>
      <p:pic>
        <p:nvPicPr>
          <p:cNvPr id="5123" name="Picture 12" descr="AN00015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1196752"/>
            <a:ext cx="437515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-124704" y="1773238"/>
            <a:ext cx="460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Здоровьесберегающие технологии</a:t>
            </a:r>
            <a:r>
              <a:rPr lang="ru-RU"/>
              <a:t> 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1052513" y="3068638"/>
            <a:ext cx="1482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900113" y="2708275"/>
            <a:ext cx="405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Оптимальный режим двигательной активности 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692275" y="3429000"/>
            <a:ext cx="413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Физическое воспитание</a:t>
            </a:r>
            <a:r>
              <a:rPr lang="ru-RU" i="1"/>
              <a:t> 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2484438" y="4005263"/>
            <a:ext cx="4213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Рациональное питание</a:t>
            </a:r>
            <a:r>
              <a:rPr lang="ru-RU" i="1"/>
              <a:t> 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2987675" y="4581525"/>
            <a:ext cx="5459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Медицинская и психологическая помощь и поддержка 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3527425" y="5373688"/>
            <a:ext cx="561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/>
              <a:t>Основы знания ЗОЖ</a:t>
            </a:r>
          </a:p>
        </p:txBody>
      </p:sp>
      <p:pic>
        <p:nvPicPr>
          <p:cNvPr id="5131" name="Picture 14" descr="J019927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714750"/>
            <a:ext cx="2235200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Рисунок 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88" y="5143500"/>
            <a:ext cx="122237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2800" b="1" dirty="0" smtClean="0">
                <a:solidFill>
                  <a:srgbClr val="008000"/>
                </a:solidFill>
              </a:rPr>
              <a:t>ЗАДАЧИ РАБОТЫ ПО ФОРМИРОВАНИЮ КУЛЬТУРЫ ЗОЖ У ДОШКОЛЬНИКОВ</a:t>
            </a:r>
            <a:r>
              <a:rPr kumimoji="1" lang="ru-RU" sz="2800" b="1" dirty="0" smtClean="0">
                <a:solidFill>
                  <a:srgbClr val="FF0000"/>
                </a:solidFill>
              </a:rPr>
              <a:t/>
            </a:r>
            <a:br>
              <a:rPr kumimoji="1" lang="ru-RU" sz="2800" b="1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4984767"/>
          </a:xfrm>
        </p:spPr>
        <p:txBody>
          <a:bodyPr/>
          <a:lstStyle/>
          <a:p>
            <a:r>
              <a:rPr lang="ru-RU" sz="2800" dirty="0" smtClean="0"/>
              <a:t> формировать представления о том, что быть здоровым – хорошо, а болеть – плохо; о некоторых признаках здоровья; </a:t>
            </a:r>
          </a:p>
          <a:p>
            <a:r>
              <a:rPr lang="ru-RU" sz="2800" dirty="0" smtClean="0"/>
              <a:t> воспитывать навыки здорового поведения: любить двигаться, есть побольше овощей, фруктов; </a:t>
            </a:r>
          </a:p>
          <a:p>
            <a:r>
              <a:rPr lang="ru-RU" sz="2800" dirty="0" smtClean="0"/>
              <a:t> мыть руки после каждого загрязнения;</a:t>
            </a:r>
          </a:p>
          <a:p>
            <a:r>
              <a:rPr lang="ru-RU" sz="2800" dirty="0" smtClean="0"/>
              <a:t> быть доброжелательным;</a:t>
            </a:r>
          </a:p>
          <a:p>
            <a:r>
              <a:rPr lang="ru-RU" sz="2800" dirty="0" smtClean="0"/>
              <a:t> больше бывать на свежем воздухе; </a:t>
            </a:r>
          </a:p>
          <a:p>
            <a:r>
              <a:rPr lang="ru-RU" sz="2800" dirty="0" smtClean="0"/>
              <a:t> соблюдать </a:t>
            </a:r>
            <a:r>
              <a:rPr lang="ru-RU" sz="2800" dirty="0" smtClean="0"/>
              <a:t>режим;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103188"/>
            <a:ext cx="8329642" cy="2539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44539"/>
            <a:ext cx="8258204" cy="5913461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овладеть устойчивыми навыками поведения;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 умение рассказывать о своем здоровье, здоровье близких;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вырабатывать навыки правильной осанки;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обогащать знания детей о физкультурном движении в целом;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 художественный интерес.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15328" cy="118267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ФИЗКУЛЬТУРНО-ОЗДОРОВИТЕЛЬНАЯ ДЕЯТЕЛЬНОСТЬ  ВКЛЮЧАЕТ В СЕБЯ: 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2457" y="1484784"/>
            <a:ext cx="7571184" cy="5715040"/>
          </a:xfrm>
        </p:spPr>
        <p:txBody>
          <a:bodyPr/>
          <a:lstStyle/>
          <a:p>
            <a:r>
              <a:rPr lang="ru-RU" sz="2000" dirty="0" smtClean="0"/>
              <a:t> создание системы двигательной активности в течение дня:</a:t>
            </a:r>
          </a:p>
          <a:p>
            <a:r>
              <a:rPr lang="ru-RU" sz="2000" dirty="0" smtClean="0"/>
              <a:t> утренняя гимнастика (ежедневно); </a:t>
            </a:r>
          </a:p>
          <a:p>
            <a:r>
              <a:rPr lang="ru-RU" sz="2000" dirty="0" smtClean="0"/>
              <a:t> физкультурные занятия (3 раза в неделю); </a:t>
            </a:r>
          </a:p>
          <a:p>
            <a:r>
              <a:rPr lang="ru-RU" sz="2000" dirty="0" smtClean="0"/>
              <a:t> музыкально – ритмические занятия ; </a:t>
            </a:r>
          </a:p>
          <a:p>
            <a:r>
              <a:rPr lang="ru-RU" sz="2000" dirty="0" smtClean="0"/>
              <a:t> прогулки с включением подвижных игр; </a:t>
            </a:r>
          </a:p>
          <a:p>
            <a:r>
              <a:rPr lang="ru-RU" sz="2000" dirty="0" smtClean="0"/>
              <a:t> оздоровительный бег (ежедневно); </a:t>
            </a:r>
          </a:p>
          <a:p>
            <a:r>
              <a:rPr lang="ru-RU" sz="2000" dirty="0" smtClean="0"/>
              <a:t> пальчиковая гимнастика (ежедневно во время режимных моментов) </a:t>
            </a:r>
          </a:p>
          <a:p>
            <a:r>
              <a:rPr lang="ru-RU" sz="2000" dirty="0" smtClean="0"/>
              <a:t> зрительная, дыхательная, корригирующая гимнастика на  соответствующих занятиях) </a:t>
            </a:r>
          </a:p>
          <a:p>
            <a:r>
              <a:rPr lang="ru-RU" sz="2000" dirty="0" smtClean="0"/>
              <a:t> оздоровительная гимнастика после дневного сна (ежедневно); </a:t>
            </a:r>
          </a:p>
          <a:p>
            <a:endParaRPr lang="ru-RU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43887" cy="1314450"/>
          </a:xfrm>
        </p:spPr>
        <p:txBody>
          <a:bodyPr/>
          <a:lstStyle/>
          <a:p>
            <a:r>
              <a:rPr lang="ru-RU" sz="2800" b="1" dirty="0">
                <a:solidFill>
                  <a:srgbClr val="008000"/>
                </a:solidFill>
              </a:rPr>
              <a:t>Проведенная </a:t>
            </a:r>
            <a:r>
              <a:rPr lang="ru-RU" sz="2800" b="1" dirty="0" smtClean="0">
                <a:solidFill>
                  <a:srgbClr val="008000"/>
                </a:solidFill>
              </a:rPr>
              <a:t>работа</a:t>
            </a:r>
            <a:br>
              <a:rPr lang="ru-RU" sz="2800" b="1" dirty="0" smtClean="0">
                <a:solidFill>
                  <a:srgbClr val="008000"/>
                </a:solidFill>
              </a:rPr>
            </a:br>
            <a:r>
              <a:rPr lang="ru-RU" sz="2800" b="1" dirty="0" smtClean="0">
                <a:solidFill>
                  <a:srgbClr val="008000"/>
                </a:solidFill>
              </a:rPr>
              <a:t> </a:t>
            </a:r>
            <a:r>
              <a:rPr lang="ru-RU" sz="2800" b="1" dirty="0">
                <a:solidFill>
                  <a:srgbClr val="008000"/>
                </a:solidFill>
              </a:rPr>
              <a:t>в течении 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8229600" cy="4456113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инструктора с педагогами ДОУ по вопросам физического воспитания, сохранения и укрепления здоровья детей»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образ жизни»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родителей в укреплении и сохранении здоровья детей»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для детского сада и физкультурных занятий»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можно занять ребенка зимой на улице»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проведения игр и упражнений»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«Анализ работы детского сада по укреплению здоровья детей»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педсовете «Результаты проделанной физкультурно-оздоровительной работы за год»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детьми в летний период»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3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4896544" cy="796950"/>
          </a:xfrm>
        </p:spPr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Литература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46238"/>
            <a:ext cx="8229600" cy="445611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1.	К.К. Утробина. Занимательна физкультура в детском саду. М. Просвещение, 2003г.</a:t>
            </a:r>
          </a:p>
          <a:p>
            <a:pPr marL="0" indent="0">
              <a:buNone/>
            </a:pPr>
            <a:r>
              <a:rPr lang="ru-RU" sz="2400" dirty="0"/>
              <a:t>2.	Т. М. </a:t>
            </a:r>
            <a:r>
              <a:rPr lang="ru-RU" sz="2400" dirty="0" err="1"/>
              <a:t>Бабунова</a:t>
            </a:r>
            <a:r>
              <a:rPr lang="ru-RU" sz="2400" dirty="0"/>
              <a:t> Дошкольная педагогика. Учебное пособие. Т.Ц. Сфера, 2007г.</a:t>
            </a:r>
          </a:p>
          <a:p>
            <a:pPr marL="0" indent="0">
              <a:buNone/>
            </a:pPr>
            <a:r>
              <a:rPr lang="ru-RU" sz="2400" dirty="0"/>
              <a:t>3.	О.Н. Моргунова Физкультурно-оздоровительная работа в ДОУ. Воронеж, 2005г.</a:t>
            </a:r>
          </a:p>
          <a:p>
            <a:pPr marL="0" indent="0">
              <a:buNone/>
            </a:pPr>
            <a:r>
              <a:rPr lang="ru-RU" sz="2400" dirty="0"/>
              <a:t>4.	Т.А. Шорыгина «Беседы о здоровье». Методическое пособие. Творческий центр «Сфера», Москва, 2004г.</a:t>
            </a:r>
          </a:p>
          <a:p>
            <a:pPr marL="0" indent="0">
              <a:buNone/>
            </a:pPr>
            <a:r>
              <a:rPr lang="ru-RU" sz="2400" dirty="0"/>
              <a:t>5.	Журнал» «Дошкольное воспитание»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8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476672"/>
            <a:ext cx="8243887" cy="940966"/>
          </a:xfrm>
        </p:spPr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Итог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308" y="1196752"/>
            <a:ext cx="8229600" cy="4456113"/>
          </a:xfrm>
        </p:spPr>
        <p:txBody>
          <a:bodyPr/>
          <a:lstStyle/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образом, вся проводимая  работа в течение года, позволяет нам укреплять здоровье детей и приобщать их к здоровому образу жизни. Предложенные пути физического оздоровления детей дошкольного возраста являются эффективными и позволяют существенным образом повысить уровень физического здоровья и психологической готовности к школе. 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роделанную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 удовлетворительно.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буду продолжать работать в том же направлении, используя новые формы организации физкультурно-оздоровительной работы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7172"/>
      </p:ext>
    </p:extLst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7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7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1184</TotalTime>
  <Words>472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Times New Roman</vt:lpstr>
      <vt:lpstr>Verdana</vt:lpstr>
      <vt:lpstr>Шары</vt:lpstr>
      <vt:lpstr>Формирование здорового образа жизни в условиях детского сада</vt:lpstr>
      <vt:lpstr>Цель: показать роль и значение формирования здорового образа жизни (ЗОЖ) у дошкольников.</vt:lpstr>
      <vt:lpstr>Презентация PowerPoint</vt:lpstr>
      <vt:lpstr>ЗАДАЧИ РАБОТЫ ПО ФОРМИРОВАНИЮ КУЛЬТУРЫ ЗОЖ У ДОШКОЛЬНИКОВ </vt:lpstr>
      <vt:lpstr>Презентация PowerPoint</vt:lpstr>
      <vt:lpstr>ФИЗКУЛЬТУРНО-ОЗДОРОВИТЕЛЬНАЯ ДЕЯТЕЛЬНОСТЬ  ВКЛЮЧАЕТ В СЕБЯ:  </vt:lpstr>
      <vt:lpstr>Проведенная работа  в течении года </vt:lpstr>
      <vt:lpstr>Литература</vt:lpstr>
      <vt:lpstr>Итог</vt:lpstr>
      <vt:lpstr>Спасибо за внимание!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Шолковы</dc:creator>
  <cp:lastModifiedBy>Музыкальный руководитель</cp:lastModifiedBy>
  <cp:revision>121</cp:revision>
  <dcterms:created xsi:type="dcterms:W3CDTF">2009-02-11T16:50:26Z</dcterms:created>
  <dcterms:modified xsi:type="dcterms:W3CDTF">2017-05-10T12:14:59Z</dcterms:modified>
</cp:coreProperties>
</file>